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1" r:id="rId6"/>
    <p:sldId id="267" r:id="rId7"/>
    <p:sldId id="273" r:id="rId8"/>
    <p:sldId id="268" r:id="rId9"/>
    <p:sldId id="269" r:id="rId10"/>
    <p:sldId id="260" r:id="rId11"/>
    <p:sldId id="259" r:id="rId12"/>
    <p:sldId id="261" r:id="rId13"/>
    <p:sldId id="262" r:id="rId14"/>
    <p:sldId id="265" r:id="rId15"/>
    <p:sldId id="266" r:id="rId16"/>
    <p:sldId id="27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74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5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140D-93EB-493D-98B7-F0D5D7398185}" type="datetimeFigureOut">
              <a:rPr lang="en-AU" smtClean="0"/>
              <a:t>4/12/2019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CD57-FE72-4C9D-B201-AF8AAF512C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8896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140D-93EB-493D-98B7-F0D5D7398185}" type="datetimeFigureOut">
              <a:rPr lang="en-AU" smtClean="0"/>
              <a:t>4/12/2019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CD57-FE72-4C9D-B201-AF8AAF512C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5369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140D-93EB-493D-98B7-F0D5D7398185}" type="datetimeFigureOut">
              <a:rPr lang="en-AU" smtClean="0"/>
              <a:t>4/12/2019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CD57-FE72-4C9D-B201-AF8AAF512C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8419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140D-93EB-493D-98B7-F0D5D7398185}" type="datetimeFigureOut">
              <a:rPr lang="en-AU" smtClean="0"/>
              <a:t>4/12/2019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CD57-FE72-4C9D-B201-AF8AAF512C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1846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140D-93EB-493D-98B7-F0D5D7398185}" type="datetimeFigureOut">
              <a:rPr lang="en-AU" smtClean="0"/>
              <a:t>4/12/2019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CD57-FE72-4C9D-B201-AF8AAF512C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9797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140D-93EB-493D-98B7-F0D5D7398185}" type="datetimeFigureOut">
              <a:rPr lang="en-AU" smtClean="0"/>
              <a:t>4/12/2019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CD57-FE72-4C9D-B201-AF8AAF512C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889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140D-93EB-493D-98B7-F0D5D7398185}" type="datetimeFigureOut">
              <a:rPr lang="en-AU" smtClean="0"/>
              <a:t>4/12/2019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CD57-FE72-4C9D-B201-AF8AAF512C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4709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140D-93EB-493D-98B7-F0D5D7398185}" type="datetimeFigureOut">
              <a:rPr lang="en-AU" smtClean="0"/>
              <a:t>4/12/2019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CD57-FE72-4C9D-B201-AF8AAF512C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4108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140D-93EB-493D-98B7-F0D5D7398185}" type="datetimeFigureOut">
              <a:rPr lang="en-AU" smtClean="0"/>
              <a:t>4/12/2019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CD57-FE72-4C9D-B201-AF8AAF512C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6497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140D-93EB-493D-98B7-F0D5D7398185}" type="datetimeFigureOut">
              <a:rPr lang="en-AU" smtClean="0"/>
              <a:t>4/12/2019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CD57-FE72-4C9D-B201-AF8AAF512C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78825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140D-93EB-493D-98B7-F0D5D7398185}" type="datetimeFigureOut">
              <a:rPr lang="en-AU" smtClean="0"/>
              <a:t>4/12/2019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CD57-FE72-4C9D-B201-AF8AAF512C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3688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D140D-93EB-493D-98B7-F0D5D7398185}" type="datetimeFigureOut">
              <a:rPr lang="en-AU" smtClean="0"/>
              <a:t>4/12/2019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DCD57-FE72-4C9D-B201-AF8AAF512CB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6895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1447"/>
            <a:ext cx="12192000" cy="70194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6335" y="-161447"/>
            <a:ext cx="1115665" cy="10928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8056" y="-82296"/>
            <a:ext cx="10488168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sz="3600" b="1" dirty="0" smtClean="0">
              <a:latin typeface="Bahnschrift" panose="020B0502040204020203" pitchFamily="34" charset="0"/>
            </a:endParaRPr>
          </a:p>
          <a:p>
            <a:r>
              <a:rPr lang="en-AU" sz="3600" b="1" dirty="0" smtClean="0">
                <a:latin typeface="Bahnschrift" panose="020B0502040204020203" pitchFamily="34" charset="0"/>
              </a:rPr>
              <a:t>Facilitating Research and Growing Research Capacity in Bowen Therapy: Towards a Co-Ordinated, Inclusive and Practice-Engaged Approach</a:t>
            </a:r>
          </a:p>
          <a:p>
            <a:pPr algn="ctr"/>
            <a:endParaRPr lang="en-AU" sz="2400" b="1" dirty="0" smtClean="0">
              <a:latin typeface="Bahnschrift" panose="020B0502040204020203" pitchFamily="34" charset="0"/>
            </a:endParaRPr>
          </a:p>
          <a:p>
            <a:endParaRPr lang="en-AU" sz="2000" b="1" dirty="0" smtClean="0">
              <a:latin typeface="Bahnschrift" panose="020B0502040204020203" pitchFamily="34" charset="0"/>
            </a:endParaRPr>
          </a:p>
          <a:p>
            <a:r>
              <a:rPr lang="en-AU" sz="2800" b="1" dirty="0" smtClean="0">
                <a:latin typeface="Bahnschrift" panose="020B0502040204020203" pitchFamily="34" charset="0"/>
              </a:rPr>
              <a:t>Jon </a:t>
            </a:r>
            <a:r>
              <a:rPr lang="en-AU" sz="2800" b="1" dirty="0">
                <a:latin typeface="Bahnschrift" panose="020B0502040204020203" pitchFamily="34" charset="0"/>
              </a:rPr>
              <a:t>Adams </a:t>
            </a:r>
            <a:r>
              <a:rPr lang="en-AU" sz="2800" b="1" dirty="0" smtClean="0">
                <a:latin typeface="Bahnschrift" panose="020B0502040204020203" pitchFamily="34" charset="0"/>
              </a:rPr>
              <a:t>PhD</a:t>
            </a:r>
            <a:endParaRPr lang="en-AU" sz="2800" b="1" dirty="0">
              <a:latin typeface="Bahnschrift" panose="020B0502040204020203" pitchFamily="34" charset="0"/>
            </a:endParaRPr>
          </a:p>
          <a:p>
            <a:r>
              <a:rPr lang="en-AU" sz="2800" b="1" dirty="0" smtClean="0">
                <a:latin typeface="Bahnschrift" panose="020B0502040204020203" pitchFamily="34" charset="0"/>
              </a:rPr>
              <a:t>Distinguished </a:t>
            </a:r>
            <a:r>
              <a:rPr lang="en-AU" sz="2800" b="1" dirty="0">
                <a:latin typeface="Bahnschrift" panose="020B0502040204020203" pitchFamily="34" charset="0"/>
              </a:rPr>
              <a:t>Professor of Public Health</a:t>
            </a:r>
          </a:p>
          <a:p>
            <a:r>
              <a:rPr lang="en-AU" sz="2800" b="1" dirty="0" smtClean="0">
                <a:latin typeface="Bahnschrift" panose="020B0502040204020203" pitchFamily="34" charset="0"/>
              </a:rPr>
              <a:t>Director</a:t>
            </a:r>
            <a:r>
              <a:rPr lang="en-AU" sz="2800" b="1" dirty="0">
                <a:latin typeface="Bahnschrift" panose="020B0502040204020203" pitchFamily="34" charset="0"/>
              </a:rPr>
              <a:t>, </a:t>
            </a:r>
            <a:r>
              <a:rPr lang="en-AU" sz="2800" b="1" dirty="0" smtClean="0">
                <a:latin typeface="Bahnschrift" panose="020B0502040204020203" pitchFamily="34" charset="0"/>
              </a:rPr>
              <a:t>ARCCIM</a:t>
            </a:r>
          </a:p>
          <a:p>
            <a:r>
              <a:rPr lang="en-AU" sz="2800" b="1" dirty="0" smtClean="0">
                <a:latin typeface="Bahnschrift" panose="020B0502040204020203" pitchFamily="34" charset="0"/>
              </a:rPr>
              <a:t>University of Technology Sydney</a:t>
            </a:r>
            <a:endParaRPr lang="en-AU" sz="2800" b="1" dirty="0">
              <a:latin typeface="Bahnschrift" panose="020B0502040204020203" pitchFamily="34" charset="0"/>
            </a:endParaRPr>
          </a:p>
          <a:p>
            <a:endParaRPr lang="en-AU" sz="2800" b="1" dirty="0">
              <a:latin typeface="Bahnschrift" panose="020B0502040204020203" pitchFamily="34" charset="0"/>
            </a:endParaRPr>
          </a:p>
          <a:p>
            <a:r>
              <a:rPr lang="en-AU" sz="2800" b="1" dirty="0" smtClean="0">
                <a:latin typeface="Bahnschrift" panose="020B0502040204020203" pitchFamily="34" charset="0"/>
              </a:rPr>
              <a:t>Fulbright </a:t>
            </a:r>
            <a:r>
              <a:rPr lang="en-AU" sz="2800" b="1" dirty="0">
                <a:latin typeface="Bahnschrift" panose="020B0502040204020203" pitchFamily="34" charset="0"/>
              </a:rPr>
              <a:t>Senior Scholar</a:t>
            </a:r>
          </a:p>
          <a:p>
            <a:r>
              <a:rPr lang="en-AU" sz="2800" b="1" dirty="0" smtClean="0">
                <a:latin typeface="Bahnschrift" panose="020B0502040204020203" pitchFamily="34" charset="0"/>
              </a:rPr>
              <a:t>Senior </a:t>
            </a:r>
            <a:r>
              <a:rPr lang="en-AU" sz="2800" b="1" dirty="0">
                <a:latin typeface="Bahnschrift" panose="020B0502040204020203" pitchFamily="34" charset="0"/>
              </a:rPr>
              <a:t>Fellow, University of Oxford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6559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1447"/>
            <a:ext cx="12192000" cy="70194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6335" y="-161447"/>
            <a:ext cx="1115665" cy="1092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11" y="1003290"/>
            <a:ext cx="3781425" cy="12096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675270"/>
            <a:ext cx="5934456" cy="31155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679" y="1201019"/>
            <a:ext cx="3935392" cy="814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23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1447"/>
            <a:ext cx="12192000" cy="70194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6335" y="-161447"/>
            <a:ext cx="1115665" cy="1092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101" y="256499"/>
            <a:ext cx="6727320" cy="6481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9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1447"/>
            <a:ext cx="12192000" cy="70194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6335" y="-161447"/>
            <a:ext cx="1115665" cy="1092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984" y="148892"/>
            <a:ext cx="9598152" cy="6398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98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1447"/>
            <a:ext cx="12192000" cy="70194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6335" y="-161447"/>
            <a:ext cx="1115665" cy="109280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56232" y="2432304"/>
            <a:ext cx="81747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8000" dirty="0" smtClean="0">
                <a:latin typeface="Bahnschrift" panose="020B0502040204020203" pitchFamily="34" charset="0"/>
              </a:rPr>
              <a:t>THANK YOU</a:t>
            </a:r>
            <a:endParaRPr lang="en-AU" sz="80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5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1447"/>
            <a:ext cx="12192000" cy="70194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6335" y="-161447"/>
            <a:ext cx="1115665" cy="1092803"/>
          </a:xfrm>
          <a:prstGeom prst="rect">
            <a:avLst/>
          </a:prstGeom>
        </p:spPr>
      </p:pic>
      <p:pic>
        <p:nvPicPr>
          <p:cNvPr id="5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18" y="140533"/>
            <a:ext cx="7505482" cy="654774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8328" y="265176"/>
            <a:ext cx="28346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sz="3200" b="1" dirty="0" smtClean="0">
              <a:latin typeface="Bahnschrift" panose="020B0502040204020203" pitchFamily="34" charset="0"/>
            </a:endParaRPr>
          </a:p>
          <a:p>
            <a:r>
              <a:rPr lang="en-AU" sz="3200" b="1" dirty="0" smtClean="0">
                <a:latin typeface="Bahnschrift" panose="020B0502040204020203" pitchFamily="34" charset="0"/>
              </a:rPr>
              <a:t>POLITICS AND SCIENCE</a:t>
            </a:r>
            <a:endParaRPr lang="en-AU" sz="3200" b="1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68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1447"/>
            <a:ext cx="12192000" cy="70194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6335" y="-161447"/>
            <a:ext cx="1115665" cy="1092803"/>
          </a:xfrm>
          <a:prstGeom prst="rect">
            <a:avLst/>
          </a:prstGeom>
        </p:spPr>
      </p:pic>
      <p:pic>
        <p:nvPicPr>
          <p:cNvPr id="5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591" y="1194508"/>
            <a:ext cx="9587341" cy="53525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86384" y="173736"/>
            <a:ext cx="7525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 smtClean="0">
                <a:latin typeface="Bahnschrift" panose="020B0502040204020203" pitchFamily="34" charset="0"/>
              </a:rPr>
              <a:t>WHY DO HEALTH RESEARCH?</a:t>
            </a:r>
            <a:endParaRPr lang="en-AU" sz="3200" b="1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11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1447"/>
            <a:ext cx="12192000" cy="70194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6335" y="-161447"/>
            <a:ext cx="1115665" cy="10928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584" y="-1"/>
            <a:ext cx="6153911" cy="667716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9456" y="182880"/>
            <a:ext cx="3703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 smtClean="0">
                <a:latin typeface="Bahnschrift" panose="020B0502040204020203" pitchFamily="34" charset="0"/>
              </a:rPr>
              <a:t>LIVING ‘IN’ THE RESEARCH WORLD</a:t>
            </a:r>
            <a:endParaRPr lang="en-AU" sz="3200" b="1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13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1447"/>
            <a:ext cx="12192000" cy="70194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6335" y="-161447"/>
            <a:ext cx="1115665" cy="10928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020" y="0"/>
            <a:ext cx="5217556" cy="66381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77240" y="621792"/>
            <a:ext cx="395020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b="1" dirty="0">
                <a:latin typeface="Bahnschrift" panose="020B0502040204020203" pitchFamily="34" charset="0"/>
              </a:rPr>
              <a:t>Potentially </a:t>
            </a:r>
            <a:r>
              <a:rPr lang="en-AU" sz="4400" b="1" dirty="0" smtClean="0">
                <a:latin typeface="Bahnschrift" panose="020B0502040204020203" pitchFamily="34" charset="0"/>
              </a:rPr>
              <a:t>losing </a:t>
            </a:r>
            <a:r>
              <a:rPr lang="en-AU" sz="4400" b="1" dirty="0">
                <a:latin typeface="Bahnschrift" panose="020B0502040204020203" pitchFamily="34" charset="0"/>
              </a:rPr>
              <a:t>sight of our mission?</a:t>
            </a:r>
            <a:br>
              <a:rPr lang="en-AU" sz="4400" b="1" dirty="0">
                <a:latin typeface="Bahnschrift" panose="020B0502040204020203" pitchFamily="34" charset="0"/>
              </a:rPr>
            </a:br>
            <a:r>
              <a:rPr lang="en-AU" sz="4400" b="1" dirty="0">
                <a:latin typeface="Bahnschrift" panose="020B0502040204020203" pitchFamily="34" charset="0"/>
              </a:rPr>
              <a:t/>
            </a:r>
            <a:br>
              <a:rPr lang="en-AU" sz="4400" b="1" dirty="0">
                <a:latin typeface="Bahnschrift" panose="020B0502040204020203" pitchFamily="34" charset="0"/>
              </a:rPr>
            </a:br>
            <a:r>
              <a:rPr lang="en-AU" sz="4400" b="1" dirty="0">
                <a:latin typeface="Bahnschrift" panose="020B0502040204020203" pitchFamily="34" charset="0"/>
              </a:rPr>
              <a:t>In danger of becoming irrelevant?</a:t>
            </a:r>
            <a:endParaRPr lang="en-AU" sz="4400" b="1" dirty="0"/>
          </a:p>
        </p:txBody>
      </p:sp>
    </p:spTree>
    <p:extLst>
      <p:ext uri="{BB962C8B-B14F-4D97-AF65-F5344CB8AC3E}">
        <p14:creationId xmlns:p14="http://schemas.microsoft.com/office/powerpoint/2010/main" val="367156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1447"/>
            <a:ext cx="12192000" cy="70194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6335" y="-161447"/>
            <a:ext cx="1115665" cy="1092803"/>
          </a:xfrm>
          <a:prstGeom prst="rect">
            <a:avLst/>
          </a:prstGeom>
        </p:spPr>
      </p:pic>
      <p:pic>
        <p:nvPicPr>
          <p:cNvPr id="5" name="Content Placeholder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419" y="0"/>
            <a:ext cx="5562165" cy="673248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40080" y="667512"/>
            <a:ext cx="35570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b="1" dirty="0">
                <a:latin typeface="Bahnschrift" panose="020B0502040204020203" pitchFamily="34" charset="0"/>
              </a:rPr>
              <a:t>Getting back to basics</a:t>
            </a:r>
            <a:endParaRPr lang="en-AU" sz="4000" b="1" dirty="0"/>
          </a:p>
        </p:txBody>
      </p:sp>
    </p:spTree>
    <p:extLst>
      <p:ext uri="{BB962C8B-B14F-4D97-AF65-F5344CB8AC3E}">
        <p14:creationId xmlns:p14="http://schemas.microsoft.com/office/powerpoint/2010/main" val="214155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1447"/>
            <a:ext cx="12192000" cy="70194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6335" y="-161447"/>
            <a:ext cx="1115665" cy="109280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0428" y="147399"/>
            <a:ext cx="5966636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 smtClean="0">
                <a:latin typeface="Bahnschrift" panose="020B0502040204020203" pitchFamily="34" charset="0"/>
              </a:rPr>
              <a:t>APPROACHING RESEARCH </a:t>
            </a:r>
            <a:r>
              <a:rPr lang="en-AU" sz="3200" b="1" dirty="0">
                <a:latin typeface="Bahnschrift" panose="020B0502040204020203" pitchFamily="34" charset="0"/>
              </a:rPr>
              <a:t>&amp;</a:t>
            </a:r>
            <a:r>
              <a:rPr lang="en-AU" sz="3200" b="1" dirty="0" smtClean="0">
                <a:latin typeface="Bahnschrift" panose="020B0502040204020203" pitchFamily="34" charset="0"/>
              </a:rPr>
              <a:t> RESEARCH DEVELOPMENT IN BT IN THE RIGHT WAY</a:t>
            </a:r>
          </a:p>
          <a:p>
            <a:endParaRPr lang="en-AU" sz="3200" b="1" dirty="0" smtClean="0">
              <a:latin typeface="Bahnschrift" panose="020B0502040204020203" pitchFamily="34" charset="0"/>
            </a:endParaRPr>
          </a:p>
          <a:p>
            <a:endParaRPr lang="en-AU" sz="3200" b="1" dirty="0" smtClean="0">
              <a:latin typeface="Bahnschrift" panose="020B0502040204020203" pitchFamily="34" charset="0"/>
            </a:endParaRPr>
          </a:p>
          <a:p>
            <a:r>
              <a:rPr lang="en-AU" sz="3200" b="1" dirty="0" smtClean="0">
                <a:latin typeface="Bahnschrift" panose="020B0502040204020203" pitchFamily="34" charset="0"/>
              </a:rPr>
              <a:t>PRACTICE-BASED, PRACTICE-RELEVANT, PRACTICE-ENGAGED</a:t>
            </a:r>
          </a:p>
          <a:p>
            <a:endParaRPr lang="en-AU" sz="3200" b="1" dirty="0" smtClean="0">
              <a:latin typeface="Bahnschrift" panose="020B0502040204020203" pitchFamily="34" charset="0"/>
            </a:endParaRPr>
          </a:p>
          <a:p>
            <a:endParaRPr lang="en-AU" sz="3200" b="1" dirty="0" smtClean="0">
              <a:latin typeface="Bahnschrift" panose="020B0502040204020203" pitchFamily="34" charset="0"/>
            </a:endParaRPr>
          </a:p>
          <a:p>
            <a:r>
              <a:rPr lang="en-AU" sz="3200" b="1" dirty="0" smtClean="0">
                <a:latin typeface="Bahnschrift" panose="020B0502040204020203" pitchFamily="34" charset="0"/>
              </a:rPr>
              <a:t>INCLUSIVE</a:t>
            </a:r>
          </a:p>
          <a:p>
            <a:endParaRPr lang="en-AU" sz="2800" b="1" dirty="0" smtClean="0">
              <a:latin typeface="Bahnschrift" panose="020B0502040204020203" pitchFamily="34" charset="0"/>
            </a:endParaRPr>
          </a:p>
          <a:p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478287"/>
            <a:ext cx="4677957" cy="310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05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1447"/>
            <a:ext cx="12192000" cy="70194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6335" y="-161447"/>
            <a:ext cx="1115665" cy="109280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24712" y="931356"/>
            <a:ext cx="9729216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 smtClean="0">
                <a:latin typeface="Bahnschrift" panose="020B0502040204020203" pitchFamily="34" charset="0"/>
              </a:rPr>
              <a:t>OVERVIEW OF BTFA - ARCCIM PARTNERSHIP</a:t>
            </a:r>
          </a:p>
          <a:p>
            <a:endParaRPr lang="en-AU" sz="2000" b="1" dirty="0" smtClean="0"/>
          </a:p>
          <a:p>
            <a:endParaRPr lang="en-AU" sz="2000" b="1" dirty="0" smtClean="0"/>
          </a:p>
          <a:p>
            <a:pPr algn="ctr"/>
            <a:r>
              <a:rPr lang="en-AU" sz="2800" b="1" dirty="0" smtClean="0">
                <a:latin typeface="Bahnschrift" panose="020B0502040204020203" pitchFamily="34" charset="0"/>
              </a:rPr>
              <a:t>PRACTICE-BASED RESEARCH NETWORK</a:t>
            </a:r>
          </a:p>
          <a:p>
            <a:pPr algn="ctr"/>
            <a:endParaRPr lang="en-AU" sz="2800" b="1" dirty="0" smtClean="0">
              <a:latin typeface="Bahnschrift" panose="020B0502040204020203" pitchFamily="34" charset="0"/>
            </a:endParaRPr>
          </a:p>
          <a:p>
            <a:pPr algn="ctr"/>
            <a:endParaRPr lang="en-AU" sz="2800" b="1" dirty="0" smtClean="0">
              <a:latin typeface="Bahnschrift" panose="020B0502040204020203" pitchFamily="34" charset="0"/>
            </a:endParaRPr>
          </a:p>
          <a:p>
            <a:pPr algn="ctr"/>
            <a:r>
              <a:rPr lang="en-AU" sz="2800" b="1" dirty="0" smtClean="0">
                <a:latin typeface="Bahnschrift" panose="020B0502040204020203" pitchFamily="34" charset="0"/>
              </a:rPr>
              <a:t>LEADERSHIP AND MENTORING PROGRAM</a:t>
            </a:r>
          </a:p>
          <a:p>
            <a:pPr algn="ctr"/>
            <a:endParaRPr lang="en-AU" sz="2800" b="1" dirty="0" smtClean="0">
              <a:latin typeface="Bahnschrift" panose="020B0502040204020203" pitchFamily="34" charset="0"/>
            </a:endParaRPr>
          </a:p>
          <a:p>
            <a:pPr algn="ctr"/>
            <a:endParaRPr lang="en-AU" sz="2800" b="1" dirty="0" smtClean="0">
              <a:latin typeface="Bahnschrift" panose="020B0502040204020203" pitchFamily="34" charset="0"/>
            </a:endParaRPr>
          </a:p>
          <a:p>
            <a:pPr algn="ctr"/>
            <a:r>
              <a:rPr lang="en-AU" sz="2800" b="1" dirty="0" smtClean="0">
                <a:latin typeface="Bahnschrift" panose="020B0502040204020203" pitchFamily="34" charset="0"/>
              </a:rPr>
              <a:t>CAPACITY BUILDING &amp; ENGAGEMENT WORKSHOPS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5223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1447"/>
            <a:ext cx="12192000" cy="70194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6335" y="-161447"/>
            <a:ext cx="1115665" cy="109280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496" y="406196"/>
            <a:ext cx="508934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b="1" dirty="0" smtClean="0">
                <a:latin typeface="Bahnschrift" panose="020B0502040204020203" pitchFamily="34" charset="0"/>
              </a:rPr>
              <a:t>Practice-Based Research Networks</a:t>
            </a:r>
          </a:p>
          <a:p>
            <a:endParaRPr lang="en-AU" sz="3200" dirty="0">
              <a:latin typeface="Bahnschrift" panose="020B05020402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731" y="526699"/>
            <a:ext cx="4181759" cy="29563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304" y="2697481"/>
            <a:ext cx="3836693" cy="23936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8630" y="4138537"/>
            <a:ext cx="4263553" cy="2127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12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9D29F63789BE4BAE6AD9473E5DBD43" ma:contentTypeVersion="13" ma:contentTypeDescription="Create a new document." ma:contentTypeScope="" ma:versionID="22825872790eeff3459159626075346b">
  <xsd:schema xmlns:xsd="http://www.w3.org/2001/XMLSchema" xmlns:xs="http://www.w3.org/2001/XMLSchema" xmlns:p="http://schemas.microsoft.com/office/2006/metadata/properties" xmlns:ns1="http://schemas.microsoft.com/sharepoint/v3" xmlns:ns3="b87dfbdf-65fc-4b16-b132-3436c9e9ed42" xmlns:ns4="11f176b0-f8a0-49ff-9b4f-0335b85fcd29" targetNamespace="http://schemas.microsoft.com/office/2006/metadata/properties" ma:root="true" ma:fieldsID="af7ec5489f28e8dd8b045c46d358ee46" ns1:_="" ns3:_="" ns4:_="">
    <xsd:import namespace="http://schemas.microsoft.com/sharepoint/v3"/>
    <xsd:import namespace="b87dfbdf-65fc-4b16-b132-3436c9e9ed42"/>
    <xsd:import namespace="11f176b0-f8a0-49ff-9b4f-0335b85fcd2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7dfbdf-65fc-4b16-b132-3436c9e9ed4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f176b0-f8a0-49ff-9b4f-0335b85fcd2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6FCDA81-F611-4C6A-BA8C-474D6766BF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87dfbdf-65fc-4b16-b132-3436c9e9ed42"/>
    <ds:schemaRef ds:uri="11f176b0-f8a0-49ff-9b4f-0335b85fcd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C8B4FD0-79CC-4585-B32D-07A19260195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97E652-62AC-425F-8B10-D18ABBE9A23F}">
  <ds:schemaRefs>
    <ds:schemaRef ds:uri="http://purl.org/dc/terms/"/>
    <ds:schemaRef ds:uri="b87dfbdf-65fc-4b16-b132-3436c9e9ed42"/>
    <ds:schemaRef ds:uri="http://schemas.microsoft.com/office/2006/documentManagement/types"/>
    <ds:schemaRef ds:uri="http://schemas.openxmlformats.org/package/2006/metadata/core-properties"/>
    <ds:schemaRef ds:uri="11f176b0-f8a0-49ff-9b4f-0335b85fcd29"/>
    <ds:schemaRef ds:uri="http://purl.org/dc/elements/1.1/"/>
    <ds:schemaRef ds:uri="http://schemas.microsoft.com/office/2006/metadata/properties"/>
    <ds:schemaRef ds:uri="http://schemas.microsoft.com/sharepoint/v3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108</Words>
  <Application>Microsoft Office PowerPoint</Application>
  <PresentationFormat>Widescreen</PresentationFormat>
  <Paragraphs>36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Bahnschrift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Technology Sydney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Rhiannon Derrig</dc:creator>
  <cp:lastModifiedBy>Jon Adams</cp:lastModifiedBy>
  <cp:revision>15</cp:revision>
  <dcterms:created xsi:type="dcterms:W3CDTF">2019-11-07T02:11:50Z</dcterms:created>
  <dcterms:modified xsi:type="dcterms:W3CDTF">2019-12-04T04:55:06Z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0x010100679D29F63789BE4BAE6AD9473E5DBD43</vt:lpwstr>
  </property>
</Properties>
</file>